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8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 Bold" panose="020B0604020202020204" charset="0"/>
      <p:regular r:id="rId8"/>
      <p:bold r:id="rId9"/>
    </p:embeddedFont>
    <p:embeddedFont>
      <p:font typeface="Open Sans Bold Italics" panose="020B060402020202020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38" autoAdjust="0"/>
  </p:normalViewPr>
  <p:slideViewPr>
    <p:cSldViewPr>
      <p:cViewPr varScale="1">
        <p:scale>
          <a:sx n="37" d="100"/>
          <a:sy n="37" d="100"/>
        </p:scale>
        <p:origin x="9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06016" y="2397576"/>
            <a:ext cx="8637984" cy="6424502"/>
          </a:xfrm>
          <a:custGeom>
            <a:avLst/>
            <a:gdLst/>
            <a:ahLst/>
            <a:cxnLst/>
            <a:rect l="l" t="t" r="r" b="b"/>
            <a:pathLst>
              <a:path w="8637984" h="6424502">
                <a:moveTo>
                  <a:pt x="0" y="0"/>
                </a:moveTo>
                <a:lnTo>
                  <a:pt x="8637984" y="0"/>
                </a:lnTo>
                <a:lnTo>
                  <a:pt x="8637984" y="6424502"/>
                </a:lnTo>
                <a:lnTo>
                  <a:pt x="0" y="64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62" r="-660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9613446" y="1989692"/>
            <a:ext cx="8674554" cy="707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4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5.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AfP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Les Berges du Lac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7.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MS,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akvatlon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Ibiza (U23)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7.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ÁzP,triatlon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Pokhara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10.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EH,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Krakow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člen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štafety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24.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ME,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šprint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Belikesir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26.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MS,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akvatlon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Ibiza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37.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Karlove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Vary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38.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MS,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Pontevedra (U23)</a:t>
            </a:r>
          </a:p>
          <a:p>
            <a:pPr>
              <a:lnSpc>
                <a:spcPts val="4319"/>
              </a:lnSpc>
            </a:pPr>
            <a:r>
              <a:rPr lang="en-US" sz="2699" dirty="0">
                <a:solidFill>
                  <a:srgbClr val="FFFFFF"/>
                </a:solidFill>
                <a:latin typeface="Open Sans Bold"/>
              </a:rPr>
              <a:t>38.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SP,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Rím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(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elita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)</a:t>
            </a:r>
            <a:endParaRPr lang="sk-SK" sz="269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319"/>
              </a:lnSpc>
            </a:pPr>
            <a:r>
              <a:rPr lang="sk-SK" sz="2699" dirty="0">
                <a:solidFill>
                  <a:srgbClr val="FFFFFF"/>
                </a:solidFill>
                <a:latin typeface="Open Sans Bold"/>
              </a:rPr>
              <a:t>1.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miesto</a:t>
            </a:r>
            <a:r>
              <a:rPr lang="en-US" sz="2699" dirty="0">
                <a:solidFill>
                  <a:srgbClr val="FFFFFF"/>
                </a:solidFill>
                <a:latin typeface="Open Sans Bold"/>
              </a:rPr>
              <a:t> M-SR, </a:t>
            </a:r>
            <a:r>
              <a:rPr lang="en-US" sz="2699" dirty="0" err="1">
                <a:solidFill>
                  <a:srgbClr val="FFFFFF"/>
                </a:solidFill>
                <a:latin typeface="Open Sans Bold"/>
              </a:rPr>
              <a:t>triatlon</a:t>
            </a:r>
            <a:endParaRPr lang="en-US" sz="2699" dirty="0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319"/>
              </a:lnSpc>
            </a:pPr>
            <a:endParaRPr lang="en-US" sz="2699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Peter ROJTÁŠ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253787" y="1863943"/>
            <a:ext cx="6144574" cy="4096383"/>
          </a:xfrm>
          <a:custGeom>
            <a:avLst/>
            <a:gdLst/>
            <a:ahLst/>
            <a:cxnLst/>
            <a:rect l="l" t="t" r="r" b="b"/>
            <a:pathLst>
              <a:path w="6144574" h="4096383">
                <a:moveTo>
                  <a:pt x="0" y="0"/>
                </a:moveTo>
                <a:lnTo>
                  <a:pt x="6144573" y="0"/>
                </a:lnTo>
                <a:lnTo>
                  <a:pt x="6144573" y="4096383"/>
                </a:lnTo>
                <a:lnTo>
                  <a:pt x="0" y="4096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443692" y="1863943"/>
            <a:ext cx="3852966" cy="4721144"/>
          </a:xfrm>
          <a:custGeom>
            <a:avLst/>
            <a:gdLst/>
            <a:ahLst/>
            <a:cxnLst/>
            <a:rect l="l" t="t" r="r" b="b"/>
            <a:pathLst>
              <a:path w="3852966" h="4721144">
                <a:moveTo>
                  <a:pt x="0" y="0"/>
                </a:moveTo>
                <a:lnTo>
                  <a:pt x="3852966" y="0"/>
                </a:lnTo>
                <a:lnTo>
                  <a:pt x="3852966" y="4721144"/>
                </a:lnTo>
                <a:lnTo>
                  <a:pt x="0" y="4721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516" r="-4028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2757230" y="5961511"/>
            <a:ext cx="5275935" cy="3975589"/>
          </a:xfrm>
          <a:custGeom>
            <a:avLst/>
            <a:gdLst/>
            <a:ahLst/>
            <a:cxnLst/>
            <a:rect l="l" t="t" r="r" b="b"/>
            <a:pathLst>
              <a:path w="5275935" h="3975589">
                <a:moveTo>
                  <a:pt x="0" y="0"/>
                </a:moveTo>
                <a:lnTo>
                  <a:pt x="5275934" y="0"/>
                </a:lnTo>
                <a:lnTo>
                  <a:pt x="5275934" y="3975590"/>
                </a:lnTo>
                <a:lnTo>
                  <a:pt x="0" y="3975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3029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2355489" y="1863943"/>
            <a:ext cx="5297670" cy="4952585"/>
          </a:xfrm>
          <a:custGeom>
            <a:avLst/>
            <a:gdLst/>
            <a:ahLst/>
            <a:cxnLst/>
            <a:rect l="l" t="t" r="r" b="b"/>
            <a:pathLst>
              <a:path w="5297670" h="4952585">
                <a:moveTo>
                  <a:pt x="0" y="0"/>
                </a:moveTo>
                <a:lnTo>
                  <a:pt x="5297670" y="0"/>
                </a:lnTo>
                <a:lnTo>
                  <a:pt x="5297670" y="4952585"/>
                </a:lnTo>
                <a:lnTo>
                  <a:pt x="0" y="495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487" t="-32750" r="-25667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8887612" y="5961511"/>
            <a:ext cx="5530616" cy="3975589"/>
          </a:xfrm>
          <a:custGeom>
            <a:avLst/>
            <a:gdLst/>
            <a:ahLst/>
            <a:cxnLst/>
            <a:rect l="l" t="t" r="r" b="b"/>
            <a:pathLst>
              <a:path w="5530616" h="3975589">
                <a:moveTo>
                  <a:pt x="0" y="0"/>
                </a:moveTo>
                <a:lnTo>
                  <a:pt x="5530616" y="0"/>
                </a:lnTo>
                <a:lnTo>
                  <a:pt x="5530616" y="3975590"/>
                </a:lnTo>
                <a:lnTo>
                  <a:pt x="0" y="39755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824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Peter ROJTÁŠ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119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Open Sans Bold</vt:lpstr>
      <vt:lpstr>Calibri</vt:lpstr>
      <vt:lpstr>Open Sans Bold Italics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3</cp:revision>
  <dcterms:created xsi:type="dcterms:W3CDTF">2006-08-16T00:00:00Z</dcterms:created>
  <dcterms:modified xsi:type="dcterms:W3CDTF">2024-02-01T09:08:11Z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2024-02-01T09:06:52Z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85c73eaf-5e25-4141-a96d-2a07a66cb1b6</vt:lpwstr>
  </property>
  <property fmtid="{D5CDD505-2E9C-101B-9397-08002B2CF9AE}" pid="8" name="MSIP_Label_1ada0a2f-b917-4d51-b0d0-d418a10c8b23_ContentBits">
    <vt:lpwstr>0</vt:lpwstr>
  </property>
</Properties>
</file>