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  <p:sldId id="263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pen Sans Bold" panose="020B0604020202020204" charset="0"/>
      <p:regular r:id="rId8"/>
      <p:bold r:id="rId9"/>
    </p:embeddedFont>
    <p:embeddedFont>
      <p:font typeface="Open Sans Bold Italics" panose="020B060402020202020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38" autoAdjust="0"/>
  </p:normalViewPr>
  <p:slideViewPr>
    <p:cSldViewPr>
      <p:cViewPr varScale="1">
        <p:scale>
          <a:sx n="37" d="100"/>
          <a:sy n="37" d="100"/>
        </p:scale>
        <p:origin x="98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0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04324" y="291587"/>
            <a:ext cx="2989761" cy="1055210"/>
          </a:xfrm>
          <a:custGeom>
            <a:avLst/>
            <a:gdLst/>
            <a:ahLst/>
            <a:cxnLst/>
            <a:rect l="l" t="t" r="r" b="b"/>
            <a:pathLst>
              <a:path w="2989761" h="1055210">
                <a:moveTo>
                  <a:pt x="0" y="0"/>
                </a:moveTo>
                <a:lnTo>
                  <a:pt x="2989762" y="0"/>
                </a:lnTo>
                <a:lnTo>
                  <a:pt x="2989762" y="1055210"/>
                </a:lnTo>
                <a:lnTo>
                  <a:pt x="0" y="10552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3" name="Freeform 3"/>
          <p:cNvSpPr/>
          <p:nvPr/>
        </p:nvSpPr>
        <p:spPr>
          <a:xfrm>
            <a:off x="596203" y="2479053"/>
            <a:ext cx="8970029" cy="5982130"/>
          </a:xfrm>
          <a:custGeom>
            <a:avLst/>
            <a:gdLst/>
            <a:ahLst/>
            <a:cxnLst/>
            <a:rect l="l" t="t" r="r" b="b"/>
            <a:pathLst>
              <a:path w="8970029" h="5982130">
                <a:moveTo>
                  <a:pt x="0" y="0"/>
                </a:moveTo>
                <a:lnTo>
                  <a:pt x="8970029" y="0"/>
                </a:lnTo>
                <a:lnTo>
                  <a:pt x="8970029" y="5982129"/>
                </a:lnTo>
                <a:lnTo>
                  <a:pt x="0" y="59821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4" name="TextBox 4"/>
          <p:cNvSpPr txBox="1"/>
          <p:nvPr/>
        </p:nvSpPr>
        <p:spPr>
          <a:xfrm>
            <a:off x="359737" y="723942"/>
            <a:ext cx="1193763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9" lvl="1" algn="l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Open Sans Bold"/>
              </a:rPr>
              <a:t>Romana GAJDOŠOVÁ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006275" y="2121445"/>
            <a:ext cx="8674554" cy="653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 Bold Italics"/>
              </a:rPr>
              <a:t>TOP </a:t>
            </a:r>
            <a:r>
              <a:rPr lang="en-US" sz="4000" dirty="0" err="1">
                <a:solidFill>
                  <a:srgbClr val="FFFFFF"/>
                </a:solidFill>
                <a:latin typeface="Open Sans Bold Italics"/>
              </a:rPr>
              <a:t>úspechy</a:t>
            </a:r>
            <a:r>
              <a:rPr lang="en-US" sz="4000" dirty="0">
                <a:solidFill>
                  <a:srgbClr val="FFFFFF"/>
                </a:solidFill>
                <a:latin typeface="Open Sans Bold Italics"/>
              </a:rPr>
              <a:t> v </a:t>
            </a:r>
            <a:r>
              <a:rPr lang="en-US" sz="4000" dirty="0" err="1">
                <a:solidFill>
                  <a:srgbClr val="FFFFFF"/>
                </a:solidFill>
                <a:latin typeface="Open Sans Bold Italics"/>
              </a:rPr>
              <a:t>sezóne</a:t>
            </a:r>
            <a:r>
              <a:rPr lang="sk-SK" sz="4000" dirty="0">
                <a:solidFill>
                  <a:srgbClr val="FFFFFF"/>
                </a:solidFill>
                <a:latin typeface="Open Sans Bold Italics"/>
              </a:rPr>
              <a:t> 2023</a:t>
            </a:r>
            <a:r>
              <a:rPr lang="en-US" sz="4000" dirty="0">
                <a:solidFill>
                  <a:srgbClr val="FFFFFF"/>
                </a:solidFill>
                <a:latin typeface="Open Sans Bold Italics"/>
              </a:rPr>
              <a:t>:</a:t>
            </a:r>
          </a:p>
          <a:p>
            <a:pPr algn="ctr">
              <a:lnSpc>
                <a:spcPts val="2400"/>
              </a:lnSpc>
            </a:pPr>
            <a:endParaRPr lang="en-US" sz="4000" dirty="0">
              <a:solidFill>
                <a:srgbClr val="FFFFFF"/>
              </a:solidFill>
              <a:latin typeface="Open Sans Bold Italics"/>
            </a:endParaRP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2.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SP,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Yeongdo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elita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3.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AfP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Sharm El Sheikh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elita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3.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AfP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Troutbeck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elita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3.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AfP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Swakopmund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elita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7.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SP,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Weihai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elita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17.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SP,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Vina del Mar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elita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19.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SP,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Tongyeong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elita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23.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ME,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Madrid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elita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24.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SP,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Changdu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elita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  <a:p>
            <a:pPr marL="291464" lvl="1"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1.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M-SR,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šprint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endParaRPr lang="en-US" sz="2699" dirty="0">
              <a:solidFill>
                <a:srgbClr val="FFFFFF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0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04324" y="291587"/>
            <a:ext cx="2989761" cy="1055210"/>
          </a:xfrm>
          <a:custGeom>
            <a:avLst/>
            <a:gdLst/>
            <a:ahLst/>
            <a:cxnLst/>
            <a:rect l="l" t="t" r="r" b="b"/>
            <a:pathLst>
              <a:path w="2989761" h="1055210">
                <a:moveTo>
                  <a:pt x="0" y="0"/>
                </a:moveTo>
                <a:lnTo>
                  <a:pt x="2989762" y="0"/>
                </a:lnTo>
                <a:lnTo>
                  <a:pt x="2989762" y="1055210"/>
                </a:lnTo>
                <a:lnTo>
                  <a:pt x="0" y="10552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3" name="Freeform 3"/>
          <p:cNvSpPr/>
          <p:nvPr/>
        </p:nvSpPr>
        <p:spPr>
          <a:xfrm>
            <a:off x="359737" y="2041210"/>
            <a:ext cx="6274503" cy="3860492"/>
          </a:xfrm>
          <a:custGeom>
            <a:avLst/>
            <a:gdLst/>
            <a:ahLst/>
            <a:cxnLst/>
            <a:rect l="l" t="t" r="r" b="b"/>
            <a:pathLst>
              <a:path w="6274503" h="3860492">
                <a:moveTo>
                  <a:pt x="0" y="0"/>
                </a:moveTo>
                <a:lnTo>
                  <a:pt x="6274502" y="0"/>
                </a:lnTo>
                <a:lnTo>
                  <a:pt x="6274502" y="3860492"/>
                </a:lnTo>
                <a:lnTo>
                  <a:pt x="0" y="38604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8392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4" name="Freeform 4"/>
          <p:cNvSpPr/>
          <p:nvPr/>
        </p:nvSpPr>
        <p:spPr>
          <a:xfrm>
            <a:off x="9419993" y="6087004"/>
            <a:ext cx="6011100" cy="4008814"/>
          </a:xfrm>
          <a:custGeom>
            <a:avLst/>
            <a:gdLst/>
            <a:ahLst/>
            <a:cxnLst/>
            <a:rect l="l" t="t" r="r" b="b"/>
            <a:pathLst>
              <a:path w="6011100" h="4008814">
                <a:moveTo>
                  <a:pt x="0" y="0"/>
                </a:moveTo>
                <a:lnTo>
                  <a:pt x="6011100" y="0"/>
                </a:lnTo>
                <a:lnTo>
                  <a:pt x="6011100" y="4008814"/>
                </a:lnTo>
                <a:lnTo>
                  <a:pt x="0" y="40088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5" name="Freeform 5"/>
          <p:cNvSpPr/>
          <p:nvPr/>
        </p:nvSpPr>
        <p:spPr>
          <a:xfrm>
            <a:off x="3995905" y="6115579"/>
            <a:ext cx="5276668" cy="4008814"/>
          </a:xfrm>
          <a:custGeom>
            <a:avLst/>
            <a:gdLst/>
            <a:ahLst/>
            <a:cxnLst/>
            <a:rect l="l" t="t" r="r" b="b"/>
            <a:pathLst>
              <a:path w="5276668" h="4008814">
                <a:moveTo>
                  <a:pt x="0" y="0"/>
                </a:moveTo>
                <a:lnTo>
                  <a:pt x="5276668" y="0"/>
                </a:lnTo>
                <a:lnTo>
                  <a:pt x="5276668" y="4008814"/>
                </a:lnTo>
                <a:lnTo>
                  <a:pt x="0" y="40088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13958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6" name="Freeform 6"/>
          <p:cNvSpPr/>
          <p:nvPr/>
        </p:nvSpPr>
        <p:spPr>
          <a:xfrm>
            <a:off x="12203348" y="2041210"/>
            <a:ext cx="5790738" cy="3860492"/>
          </a:xfrm>
          <a:custGeom>
            <a:avLst/>
            <a:gdLst/>
            <a:ahLst/>
            <a:cxnLst/>
            <a:rect l="l" t="t" r="r" b="b"/>
            <a:pathLst>
              <a:path w="5790738" h="3860492">
                <a:moveTo>
                  <a:pt x="0" y="0"/>
                </a:moveTo>
                <a:lnTo>
                  <a:pt x="5790738" y="0"/>
                </a:lnTo>
                <a:lnTo>
                  <a:pt x="5790738" y="3860492"/>
                </a:lnTo>
                <a:lnTo>
                  <a:pt x="0" y="38604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7" name="Freeform 7"/>
          <p:cNvSpPr/>
          <p:nvPr/>
        </p:nvSpPr>
        <p:spPr>
          <a:xfrm>
            <a:off x="6684264" y="2004355"/>
            <a:ext cx="5471459" cy="3897347"/>
          </a:xfrm>
          <a:custGeom>
            <a:avLst/>
            <a:gdLst/>
            <a:ahLst/>
            <a:cxnLst/>
            <a:rect l="l" t="t" r="r" b="b"/>
            <a:pathLst>
              <a:path w="5471459" h="3897347">
                <a:moveTo>
                  <a:pt x="0" y="0"/>
                </a:moveTo>
                <a:lnTo>
                  <a:pt x="5471459" y="0"/>
                </a:lnTo>
                <a:lnTo>
                  <a:pt x="5471459" y="3897347"/>
                </a:lnTo>
                <a:lnTo>
                  <a:pt x="0" y="38973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0466" t="-18633" r="-5170" b="-8312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8" name="TextBox 8"/>
          <p:cNvSpPr txBox="1"/>
          <p:nvPr/>
        </p:nvSpPr>
        <p:spPr>
          <a:xfrm>
            <a:off x="359737" y="723942"/>
            <a:ext cx="1193763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9" lvl="1" algn="l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Open Sans Bold"/>
              </a:rPr>
              <a:t>Romana GAJDOŠOVÁ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120</Words>
  <Application>Microsoft Office PowerPoint</Application>
  <PresentationFormat>Custom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Open Sans Bold</vt:lpstr>
      <vt:lpstr>Open Sans Bold Italics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prezentacia_triatlonista_2023</dc:title>
  <dc:creator>Skanderova,Jana,CZ-Praha,Nespresso B2B</dc:creator>
  <cp:lastModifiedBy>Skanderova,Jana,CZ-Praha,Nespresso B2B</cp:lastModifiedBy>
  <cp:revision>3</cp:revision>
  <dcterms:created xsi:type="dcterms:W3CDTF">2006-08-16T00:00:00Z</dcterms:created>
  <dcterms:modified xsi:type="dcterms:W3CDTF">2024-01-31T19:57:14Z</dcterms:modified>
  <dc:identifier>DAF2YkX7hkY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da0a2f-b917-4d51-b0d0-d418a10c8b23_Enabled">
    <vt:lpwstr>true</vt:lpwstr>
  </property>
  <property fmtid="{D5CDD505-2E9C-101B-9397-08002B2CF9AE}" pid="3" name="MSIP_Label_1ada0a2f-b917-4d51-b0d0-d418a10c8b23_SetDate">
    <vt:lpwstr>2024-01-31T19:56:13Z</vt:lpwstr>
  </property>
  <property fmtid="{D5CDD505-2E9C-101B-9397-08002B2CF9AE}" pid="4" name="MSIP_Label_1ada0a2f-b917-4d51-b0d0-d418a10c8b23_Method">
    <vt:lpwstr>Standard</vt:lpwstr>
  </property>
  <property fmtid="{D5CDD505-2E9C-101B-9397-08002B2CF9AE}" pid="5" name="MSIP_Label_1ada0a2f-b917-4d51-b0d0-d418a10c8b23_Name">
    <vt:lpwstr>1ada0a2f-b917-4d51-b0d0-d418a10c8b23</vt:lpwstr>
  </property>
  <property fmtid="{D5CDD505-2E9C-101B-9397-08002B2CF9AE}" pid="6" name="MSIP_Label_1ada0a2f-b917-4d51-b0d0-d418a10c8b23_SiteId">
    <vt:lpwstr>12a3af23-a769-4654-847f-958f3d479f4a</vt:lpwstr>
  </property>
  <property fmtid="{D5CDD505-2E9C-101B-9397-08002B2CF9AE}" pid="7" name="MSIP_Label_1ada0a2f-b917-4d51-b0d0-d418a10c8b23_ActionId">
    <vt:lpwstr>570f86f1-e232-4548-a792-49808b58c02a</vt:lpwstr>
  </property>
  <property fmtid="{D5CDD505-2E9C-101B-9397-08002B2CF9AE}" pid="8" name="MSIP_Label_1ada0a2f-b917-4d51-b0d0-d418a10c8b23_ContentBits">
    <vt:lpwstr>0</vt:lpwstr>
  </property>
</Properties>
</file>