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2" r:id="rId3"/>
    <p:sldId id="263" r:id="rId4"/>
    <p:sldId id="261" r:id="rId5"/>
  </p:sldIdLst>
  <p:sldSz cx="18288000" cy="10287000"/>
  <p:notesSz cx="6858000" cy="9144000"/>
  <p:embeddedFontLst>
    <p:embeddedFont>
      <p:font typeface="Open Sans Bold" panose="020B0604020202020204" charset="0"/>
      <p:regular r:id="rId6"/>
      <p:bold r:id="rId7"/>
    </p:embeddedFont>
    <p:embeddedFont>
      <p:font typeface="Open Sans Bold Italics" panose="020B060402020202020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808213-09B2-4750-8778-C38C8318B47E}" v="2" dt="2025-02-17T09:14:44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38" autoAdjust="0"/>
  </p:normalViewPr>
  <p:slideViewPr>
    <p:cSldViewPr>
      <p:cViewPr varScale="1">
        <p:scale>
          <a:sx n="39" d="100"/>
          <a:sy n="39" d="100"/>
        </p:scale>
        <p:origin x="68" y="2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anderova,Jana,CZ-Praha,Nespresso B2B" userId="212f57c1-3589-4e0a-a34b-b9881cebfa2c" providerId="ADAL" clId="{7C808213-09B2-4750-8778-C38C8318B47E}"/>
    <pc:docChg chg="custSel modSld">
      <pc:chgData name="Skanderova,Jana,CZ-Praha,Nespresso B2B" userId="212f57c1-3589-4e0a-a34b-b9881cebfa2c" providerId="ADAL" clId="{7C808213-09B2-4750-8778-C38C8318B47E}" dt="2025-02-17T09:14:57.350" v="14" actId="1076"/>
      <pc:docMkLst>
        <pc:docMk/>
      </pc:docMkLst>
      <pc:sldChg chg="addSp delSp modSp mod">
        <pc:chgData name="Skanderova,Jana,CZ-Praha,Nespresso B2B" userId="212f57c1-3589-4e0a-a34b-b9881cebfa2c" providerId="ADAL" clId="{7C808213-09B2-4750-8778-C38C8318B47E}" dt="2025-02-17T09:14:30.172" v="7" actId="1076"/>
        <pc:sldMkLst>
          <pc:docMk/>
          <pc:sldMk cId="0" sldId="260"/>
        </pc:sldMkLst>
        <pc:spChg chg="del mod">
          <ac:chgData name="Skanderova,Jana,CZ-Praha,Nespresso B2B" userId="212f57c1-3589-4e0a-a34b-b9881cebfa2c" providerId="ADAL" clId="{7C808213-09B2-4750-8778-C38C8318B47E}" dt="2025-02-17T09:14:23.312" v="4" actId="478"/>
          <ac:spMkLst>
            <pc:docMk/>
            <pc:sldMk cId="0" sldId="260"/>
            <ac:spMk id="3" creationId="{00000000-0000-0000-0000-000000000000}"/>
          </ac:spMkLst>
        </pc:spChg>
        <pc:picChg chg="add mod">
          <ac:chgData name="Skanderova,Jana,CZ-Praha,Nespresso B2B" userId="212f57c1-3589-4e0a-a34b-b9881cebfa2c" providerId="ADAL" clId="{7C808213-09B2-4750-8778-C38C8318B47E}" dt="2025-02-17T09:14:30.172" v="7" actId="1076"/>
          <ac:picMkLst>
            <pc:docMk/>
            <pc:sldMk cId="0" sldId="260"/>
            <ac:picMk id="7" creationId="{4BDDC586-F851-A261-2B62-E334AA1ED6C0}"/>
          </ac:picMkLst>
        </pc:picChg>
      </pc:sldChg>
      <pc:sldChg chg="addSp delSp modSp mod">
        <pc:chgData name="Skanderova,Jana,CZ-Praha,Nespresso B2B" userId="212f57c1-3589-4e0a-a34b-b9881cebfa2c" providerId="ADAL" clId="{7C808213-09B2-4750-8778-C38C8318B47E}" dt="2025-02-17T09:14:57.350" v="14" actId="1076"/>
        <pc:sldMkLst>
          <pc:docMk/>
          <pc:sldMk cId="743401497" sldId="263"/>
        </pc:sldMkLst>
        <pc:spChg chg="del mod">
          <ac:chgData name="Skanderova,Jana,CZ-Praha,Nespresso B2B" userId="212f57c1-3589-4e0a-a34b-b9881cebfa2c" providerId="ADAL" clId="{7C808213-09B2-4750-8778-C38C8318B47E}" dt="2025-02-17T09:14:51.692" v="11" actId="478"/>
          <ac:spMkLst>
            <pc:docMk/>
            <pc:sldMk cId="743401497" sldId="263"/>
            <ac:spMk id="3" creationId="{F3C7E6FB-DD7F-BC6E-AE8E-C466CD8E7452}"/>
          </ac:spMkLst>
        </pc:spChg>
        <pc:picChg chg="add mod">
          <ac:chgData name="Skanderova,Jana,CZ-Praha,Nespresso B2B" userId="212f57c1-3589-4e0a-a34b-b9881cebfa2c" providerId="ADAL" clId="{7C808213-09B2-4750-8778-C38C8318B47E}" dt="2025-02-17T09:14:57.350" v="14" actId="1076"/>
          <ac:picMkLst>
            <pc:docMk/>
            <pc:sldMk cId="743401497" sldId="263"/>
            <ac:picMk id="7" creationId="{6147E681-6CD3-98FA-6D99-666862BC0E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/>
          <p:cNvSpPr txBox="1"/>
          <p:nvPr/>
        </p:nvSpPr>
        <p:spPr>
          <a:xfrm>
            <a:off x="9144000" y="2266728"/>
            <a:ext cx="9470571" cy="6458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sk-SK" sz="4000" dirty="0">
                <a:solidFill>
                  <a:srgbClr val="FFFFFF"/>
                </a:solidFill>
                <a:latin typeface="Open Sans Bold Italics"/>
              </a:rPr>
              <a:t> 2024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 algn="ctr">
              <a:lnSpc>
                <a:spcPts val="21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41. WR triatlon 2024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32. ER triatlon 2024 elita </a:t>
            </a:r>
          </a:p>
          <a:p>
            <a:pPr marL="514350" indent="-514350">
              <a:lnSpc>
                <a:spcPts val="4319"/>
              </a:lnSpc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ME </a:t>
            </a:r>
            <a:r>
              <a:rPr lang="cs-CZ" sz="2800" dirty="0" err="1">
                <a:solidFill>
                  <a:schemeClr val="bg1"/>
                </a:solidFill>
              </a:rPr>
              <a:t>superšprint</a:t>
            </a:r>
            <a:r>
              <a:rPr lang="cs-CZ" sz="2800" dirty="0">
                <a:solidFill>
                  <a:schemeClr val="bg1"/>
                </a:solidFill>
              </a:rPr>
              <a:t> triatlon </a:t>
            </a:r>
            <a:r>
              <a:rPr lang="cs-CZ" sz="2800" dirty="0" err="1">
                <a:solidFill>
                  <a:schemeClr val="bg1"/>
                </a:solidFill>
              </a:rPr>
              <a:t>Balikesir</a:t>
            </a:r>
            <a:r>
              <a:rPr lang="cs-CZ" sz="2800" dirty="0">
                <a:solidFill>
                  <a:schemeClr val="bg1"/>
                </a:solidFill>
              </a:rPr>
              <a:t>, TUR U23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2. MS triatlon </a:t>
            </a:r>
            <a:r>
              <a:rPr lang="cs-CZ" sz="2800" dirty="0" err="1">
                <a:solidFill>
                  <a:schemeClr val="bg1"/>
                </a:solidFill>
              </a:rPr>
              <a:t>Torremolinos</a:t>
            </a:r>
            <a:r>
              <a:rPr lang="cs-CZ" sz="2800" dirty="0">
                <a:solidFill>
                  <a:schemeClr val="bg1"/>
                </a:solidFill>
              </a:rPr>
              <a:t>, ESP U23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3. ME </a:t>
            </a:r>
            <a:r>
              <a:rPr lang="cs-CZ" sz="2800" dirty="0" err="1">
                <a:solidFill>
                  <a:schemeClr val="bg1"/>
                </a:solidFill>
              </a:rPr>
              <a:t>superšprint</a:t>
            </a:r>
            <a:r>
              <a:rPr lang="cs-CZ" sz="2800" dirty="0">
                <a:solidFill>
                  <a:schemeClr val="bg1"/>
                </a:solidFill>
              </a:rPr>
              <a:t> triatlon </a:t>
            </a:r>
            <a:r>
              <a:rPr lang="cs-CZ" sz="2800" dirty="0" err="1">
                <a:solidFill>
                  <a:schemeClr val="bg1"/>
                </a:solidFill>
              </a:rPr>
              <a:t>Balikesir</a:t>
            </a:r>
            <a:r>
              <a:rPr lang="cs-CZ" sz="2800" dirty="0">
                <a:solidFill>
                  <a:schemeClr val="bg1"/>
                </a:solidFill>
              </a:rPr>
              <a:t>, TUR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4. </a:t>
            </a:r>
            <a:r>
              <a:rPr lang="cs-CZ" sz="2800" dirty="0" err="1">
                <a:solidFill>
                  <a:schemeClr val="bg1"/>
                </a:solidFill>
              </a:rPr>
              <a:t>OcP</a:t>
            </a:r>
            <a:r>
              <a:rPr lang="cs-CZ" sz="2800" dirty="0">
                <a:solidFill>
                  <a:schemeClr val="bg1"/>
                </a:solidFill>
              </a:rPr>
              <a:t> triatlon </a:t>
            </a:r>
            <a:r>
              <a:rPr lang="cs-CZ" sz="2800" dirty="0" err="1">
                <a:solidFill>
                  <a:schemeClr val="bg1"/>
                </a:solidFill>
              </a:rPr>
              <a:t>Wanaka</a:t>
            </a:r>
            <a:r>
              <a:rPr lang="cs-CZ" sz="2800" dirty="0">
                <a:solidFill>
                  <a:schemeClr val="bg1"/>
                </a:solidFill>
              </a:rPr>
              <a:t>, NZL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7. SP triatlon Samarkand, UZB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9. SP triatlon Hong Kong, HKG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9. SP </a:t>
            </a:r>
            <a:r>
              <a:rPr lang="cs-CZ" sz="2800" dirty="0" err="1">
                <a:solidFill>
                  <a:schemeClr val="bg1"/>
                </a:solidFill>
              </a:rPr>
              <a:t>indoor</a:t>
            </a:r>
            <a:r>
              <a:rPr lang="cs-CZ" sz="2800" dirty="0">
                <a:solidFill>
                  <a:schemeClr val="bg1"/>
                </a:solidFill>
              </a:rPr>
              <a:t> triatlon </a:t>
            </a:r>
            <a:r>
              <a:rPr lang="cs-CZ" sz="2800" dirty="0" err="1">
                <a:solidFill>
                  <a:schemeClr val="bg1"/>
                </a:solidFill>
              </a:rPr>
              <a:t>Lievin</a:t>
            </a:r>
            <a:r>
              <a:rPr lang="cs-CZ" sz="2800" dirty="0">
                <a:solidFill>
                  <a:schemeClr val="bg1"/>
                </a:solidFill>
              </a:rPr>
              <a:t>, FRA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10. SP triatlon Valencia, ESP elita</a:t>
            </a:r>
            <a:endParaRPr lang="en-US" sz="2699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855624"/>
            <a:ext cx="1223137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Zuzana MICHALIČKOVÁ </a:t>
            </a:r>
          </a:p>
        </p:txBody>
      </p:sp>
      <p:pic>
        <p:nvPicPr>
          <p:cNvPr id="7" name="Picture 6" descr="A person running on a street&#10;&#10;AI-generated content may be incorrect.">
            <a:extLst>
              <a:ext uri="{FF2B5EF4-FFF2-40B4-BE49-F238E27FC236}">
                <a16:creationId xmlns:a16="http://schemas.microsoft.com/office/drawing/2014/main" id="{4BDDC586-F851-A261-2B62-E334AA1E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3219"/>
            <a:ext cx="4648200" cy="6972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11DD0-5780-7ED1-F827-F9D4AFF99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425FF40-1624-25C5-1FE6-DB5416E258FA}"/>
              </a:ext>
            </a:extLst>
          </p:cNvPr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9D14535-69D1-F874-3E7D-56599EC90862}"/>
              </a:ext>
            </a:extLst>
          </p:cNvPr>
          <p:cNvSpPr/>
          <p:nvPr/>
        </p:nvSpPr>
        <p:spPr>
          <a:xfrm>
            <a:off x="407809" y="3128522"/>
            <a:ext cx="8307597" cy="5782746"/>
          </a:xfrm>
          <a:custGeom>
            <a:avLst/>
            <a:gdLst/>
            <a:ahLst/>
            <a:cxnLst/>
            <a:rect l="l" t="t" r="r" b="b"/>
            <a:pathLst>
              <a:path w="8307597" h="5782746">
                <a:moveTo>
                  <a:pt x="0" y="0"/>
                </a:moveTo>
                <a:lnTo>
                  <a:pt x="8307596" y="0"/>
                </a:lnTo>
                <a:lnTo>
                  <a:pt x="8307596" y="5782746"/>
                </a:lnTo>
                <a:lnTo>
                  <a:pt x="0" y="5782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18" r="-1393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D8E400-0F19-6CAC-B27A-8035397A1F3A}"/>
              </a:ext>
            </a:extLst>
          </p:cNvPr>
          <p:cNvSpPr txBox="1"/>
          <p:nvPr/>
        </p:nvSpPr>
        <p:spPr>
          <a:xfrm>
            <a:off x="9144000" y="2266728"/>
            <a:ext cx="9470571" cy="590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sk-SK" sz="4000" dirty="0">
                <a:solidFill>
                  <a:srgbClr val="FFFFFF"/>
                </a:solidFill>
                <a:latin typeface="Open Sans Bold Italics"/>
              </a:rPr>
              <a:t> 2024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 algn="ctr">
              <a:lnSpc>
                <a:spcPts val="21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13. SP triatlon </a:t>
            </a:r>
            <a:r>
              <a:rPr lang="cs-CZ" sz="2800" dirty="0" err="1">
                <a:solidFill>
                  <a:schemeClr val="bg1"/>
                </a:solidFill>
              </a:rPr>
              <a:t>Changdu</a:t>
            </a:r>
            <a:r>
              <a:rPr lang="cs-CZ" sz="2800" dirty="0">
                <a:solidFill>
                  <a:schemeClr val="bg1"/>
                </a:solidFill>
              </a:rPr>
              <a:t>, CHN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15. MS triatlon </a:t>
            </a:r>
            <a:r>
              <a:rPr lang="cs-CZ" sz="2800" dirty="0" err="1">
                <a:solidFill>
                  <a:schemeClr val="bg1"/>
                </a:solidFill>
              </a:rPr>
              <a:t>Torremolinos</a:t>
            </a:r>
            <a:r>
              <a:rPr lang="cs-CZ" sz="2800" dirty="0">
                <a:solidFill>
                  <a:schemeClr val="bg1"/>
                </a:solidFill>
              </a:rPr>
              <a:t>, ESP členka </a:t>
            </a:r>
            <a:r>
              <a:rPr lang="cs-CZ" sz="2800" dirty="0" err="1">
                <a:solidFill>
                  <a:schemeClr val="bg1"/>
                </a:solidFill>
              </a:rPr>
              <a:t>št</a:t>
            </a:r>
            <a:r>
              <a:rPr lang="cs-CZ" sz="2800" dirty="0">
                <a:solidFill>
                  <a:schemeClr val="bg1"/>
                </a:solidFill>
              </a:rPr>
              <a:t>. U23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16. ME triatlon </a:t>
            </a:r>
            <a:r>
              <a:rPr lang="cs-CZ" sz="2800" dirty="0" err="1">
                <a:solidFill>
                  <a:schemeClr val="bg1"/>
                </a:solidFill>
              </a:rPr>
              <a:t>Balikesir</a:t>
            </a:r>
            <a:r>
              <a:rPr lang="cs-CZ" sz="2800" dirty="0">
                <a:solidFill>
                  <a:schemeClr val="bg1"/>
                </a:solidFill>
              </a:rPr>
              <a:t>, TUR členka </a:t>
            </a:r>
            <a:r>
              <a:rPr lang="cs-CZ" sz="2800" dirty="0" err="1">
                <a:solidFill>
                  <a:schemeClr val="bg1"/>
                </a:solidFill>
              </a:rPr>
              <a:t>št</a:t>
            </a:r>
            <a:r>
              <a:rPr lang="cs-CZ" sz="2800" dirty="0">
                <a:solidFill>
                  <a:schemeClr val="bg1"/>
                </a:solidFill>
              </a:rPr>
              <a:t>.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19. SP triatlon </a:t>
            </a:r>
            <a:r>
              <a:rPr lang="cs-CZ" sz="2800" dirty="0" err="1">
                <a:solidFill>
                  <a:schemeClr val="bg1"/>
                </a:solidFill>
              </a:rPr>
              <a:t>Wollongong</a:t>
            </a:r>
            <a:r>
              <a:rPr lang="cs-CZ" sz="2800" dirty="0">
                <a:solidFill>
                  <a:schemeClr val="bg1"/>
                </a:solidFill>
              </a:rPr>
              <a:t>, AUS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10. SP triatlon Valencia, ESP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20. ME triatlon Vichy, FRA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22. SP triatlon </a:t>
            </a:r>
            <a:r>
              <a:rPr lang="cs-CZ" sz="2800" dirty="0" err="1">
                <a:solidFill>
                  <a:schemeClr val="bg1"/>
                </a:solidFill>
              </a:rPr>
              <a:t>Napier</a:t>
            </a:r>
            <a:r>
              <a:rPr lang="cs-CZ" sz="2800" dirty="0">
                <a:solidFill>
                  <a:schemeClr val="bg1"/>
                </a:solidFill>
              </a:rPr>
              <a:t>, NZL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33. WTS triatlon </a:t>
            </a:r>
            <a:r>
              <a:rPr lang="cs-CZ" sz="2800" dirty="0" err="1">
                <a:solidFill>
                  <a:schemeClr val="bg1"/>
                </a:solidFill>
              </a:rPr>
              <a:t>Cagliari</a:t>
            </a:r>
            <a:r>
              <a:rPr lang="cs-CZ" sz="2800" dirty="0">
                <a:solidFill>
                  <a:schemeClr val="bg1"/>
                </a:solidFill>
              </a:rPr>
              <a:t>, ITA elita </a:t>
            </a:r>
          </a:p>
          <a:p>
            <a:pPr>
              <a:lnSpc>
                <a:spcPts val="4319"/>
              </a:lnSpc>
            </a:pPr>
            <a:r>
              <a:rPr lang="cs-CZ" sz="2800" dirty="0">
                <a:solidFill>
                  <a:schemeClr val="bg1"/>
                </a:solidFill>
              </a:rPr>
              <a:t>51. WTS triatlon Jokohama, JPN elita</a:t>
            </a:r>
            <a:endParaRPr lang="en-US" sz="2699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25593B6-27E5-2B88-BEC7-E46E2D5E9CBE}"/>
              </a:ext>
            </a:extLst>
          </p:cNvPr>
          <p:cNvSpPr txBox="1"/>
          <p:nvPr/>
        </p:nvSpPr>
        <p:spPr>
          <a:xfrm>
            <a:off x="0" y="855624"/>
            <a:ext cx="1223137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Zuzana MICHALIČKOVÁ </a:t>
            </a:r>
          </a:p>
        </p:txBody>
      </p:sp>
    </p:spTree>
    <p:extLst>
      <p:ext uri="{BB962C8B-B14F-4D97-AF65-F5344CB8AC3E}">
        <p14:creationId xmlns:p14="http://schemas.microsoft.com/office/powerpoint/2010/main" val="128299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D4E67F-52B5-43B7-28D8-1AC3CB319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782D34-C30B-7E2A-ED37-E5D8E9ECD7A2}"/>
              </a:ext>
            </a:extLst>
          </p:cNvPr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6FF23D1-A7F6-57EC-4731-B5813EB11A4E}"/>
              </a:ext>
            </a:extLst>
          </p:cNvPr>
          <p:cNvSpPr txBox="1"/>
          <p:nvPr/>
        </p:nvSpPr>
        <p:spPr>
          <a:xfrm>
            <a:off x="9144000" y="2266728"/>
            <a:ext cx="9470571" cy="7008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sk-SK" sz="4000" dirty="0">
                <a:solidFill>
                  <a:srgbClr val="FFFFFF"/>
                </a:solidFill>
                <a:latin typeface="Open Sans Bold Italics"/>
              </a:rPr>
              <a:t> 2023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 algn="ctr">
              <a:lnSpc>
                <a:spcPts val="21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1.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ME,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zimný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Andorra (U23)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2.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ME,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zimný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Andorra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členka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šafety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3.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ME,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zimný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Andorra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5.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EP,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Kitzbuehel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6.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SP,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Yeongdo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7.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SP,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Valencia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8.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SP,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Brasilia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10.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EH,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Krakov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10.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EH,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Krakov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členka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štafety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12.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SP,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Vina del Mar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13.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SP,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Tiszaújváros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512F65-EBFD-B104-5858-6919004F5D2B}"/>
              </a:ext>
            </a:extLst>
          </p:cNvPr>
          <p:cNvSpPr txBox="1"/>
          <p:nvPr/>
        </p:nvSpPr>
        <p:spPr>
          <a:xfrm>
            <a:off x="0" y="855624"/>
            <a:ext cx="1223137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Zuzana MICHALIČKOVÁ </a:t>
            </a:r>
          </a:p>
        </p:txBody>
      </p:sp>
      <p:pic>
        <p:nvPicPr>
          <p:cNvPr id="7" name="Picture 6" descr="A person in a triathlon suit&#10;&#10;AI-generated content may be incorrect.">
            <a:extLst>
              <a:ext uri="{FF2B5EF4-FFF2-40B4-BE49-F238E27FC236}">
                <a16:creationId xmlns:a16="http://schemas.microsoft.com/office/drawing/2014/main" id="{6147E681-6CD3-98FA-6D99-666862BC0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147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0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5800648" y="2298528"/>
            <a:ext cx="6359874" cy="3577018"/>
          </a:xfrm>
          <a:custGeom>
            <a:avLst/>
            <a:gdLst/>
            <a:ahLst/>
            <a:cxnLst/>
            <a:rect l="l" t="t" r="r" b="b"/>
            <a:pathLst>
              <a:path w="6359874" h="3577018">
                <a:moveTo>
                  <a:pt x="0" y="0"/>
                </a:moveTo>
                <a:lnTo>
                  <a:pt x="6359874" y="0"/>
                </a:lnTo>
                <a:lnTo>
                  <a:pt x="6359874" y="3577018"/>
                </a:lnTo>
                <a:lnTo>
                  <a:pt x="0" y="3577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532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Freeform 4"/>
          <p:cNvSpPr/>
          <p:nvPr/>
        </p:nvSpPr>
        <p:spPr>
          <a:xfrm>
            <a:off x="604223" y="2281943"/>
            <a:ext cx="4138271" cy="4776802"/>
          </a:xfrm>
          <a:custGeom>
            <a:avLst/>
            <a:gdLst/>
            <a:ahLst/>
            <a:cxnLst/>
            <a:rect l="l" t="t" r="r" b="b"/>
            <a:pathLst>
              <a:path w="4138271" h="4776802">
                <a:moveTo>
                  <a:pt x="0" y="0"/>
                </a:moveTo>
                <a:lnTo>
                  <a:pt x="4138271" y="0"/>
                </a:lnTo>
                <a:lnTo>
                  <a:pt x="4138271" y="4776802"/>
                </a:lnTo>
                <a:lnTo>
                  <a:pt x="0" y="4776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474" t="-15895" r="-59507" b="-12888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5" name="Freeform 5"/>
          <p:cNvSpPr/>
          <p:nvPr/>
        </p:nvSpPr>
        <p:spPr>
          <a:xfrm>
            <a:off x="3251182" y="5467506"/>
            <a:ext cx="4614907" cy="4242616"/>
          </a:xfrm>
          <a:custGeom>
            <a:avLst/>
            <a:gdLst/>
            <a:ahLst/>
            <a:cxnLst/>
            <a:rect l="l" t="t" r="r" b="b"/>
            <a:pathLst>
              <a:path w="4614907" h="4242616">
                <a:moveTo>
                  <a:pt x="0" y="0"/>
                </a:moveTo>
                <a:lnTo>
                  <a:pt x="4614907" y="0"/>
                </a:lnTo>
                <a:lnTo>
                  <a:pt x="4614907" y="4242616"/>
                </a:lnTo>
                <a:lnTo>
                  <a:pt x="0" y="4242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0103" t="-16757" r="-20904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6" name="Freeform 6"/>
          <p:cNvSpPr/>
          <p:nvPr/>
        </p:nvSpPr>
        <p:spPr>
          <a:xfrm>
            <a:off x="13217797" y="2281943"/>
            <a:ext cx="4345682" cy="4776802"/>
          </a:xfrm>
          <a:custGeom>
            <a:avLst/>
            <a:gdLst/>
            <a:ahLst/>
            <a:cxnLst/>
            <a:rect l="l" t="t" r="r" b="b"/>
            <a:pathLst>
              <a:path w="4345682" h="4776802">
                <a:moveTo>
                  <a:pt x="0" y="0"/>
                </a:moveTo>
                <a:lnTo>
                  <a:pt x="4345683" y="0"/>
                </a:lnTo>
                <a:lnTo>
                  <a:pt x="4345683" y="4776802"/>
                </a:lnTo>
                <a:lnTo>
                  <a:pt x="0" y="47768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388" t="-15398" r="-64880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7" name="Freeform 7"/>
          <p:cNvSpPr/>
          <p:nvPr/>
        </p:nvSpPr>
        <p:spPr>
          <a:xfrm>
            <a:off x="9340414" y="5467506"/>
            <a:ext cx="4545994" cy="4242616"/>
          </a:xfrm>
          <a:custGeom>
            <a:avLst/>
            <a:gdLst/>
            <a:ahLst/>
            <a:cxnLst/>
            <a:rect l="l" t="t" r="r" b="b"/>
            <a:pathLst>
              <a:path w="4545994" h="4242616">
                <a:moveTo>
                  <a:pt x="0" y="0"/>
                </a:moveTo>
                <a:lnTo>
                  <a:pt x="4545995" y="0"/>
                </a:lnTo>
                <a:lnTo>
                  <a:pt x="4545995" y="4242616"/>
                </a:lnTo>
                <a:lnTo>
                  <a:pt x="0" y="4242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034" t="-2390" r="-31302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0" y="933450"/>
            <a:ext cx="1223137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Zuzana </a:t>
            </a:r>
            <a:r>
              <a:rPr lang="en-US" sz="5199" dirty="0">
                <a:solidFill>
                  <a:srgbClr val="FFFFFF"/>
                </a:solidFill>
                <a:latin typeface="Open Sans Bold"/>
              </a:rPr>
              <a:t>MICHALIČKOVÁ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ada0a2f-b917-4d51-b0d0-d418a10c8b23}" enabled="1" method="Standard" siteId="{12a3af23-a769-4654-847f-958f3d479f4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Open Sans Bold Italics</vt:lpstr>
      <vt:lpstr>Open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prezentacia_triatlonista_2023</dc:title>
  <dc:creator>Skanderova,Jana,CZ-Praha,Nespresso B2B</dc:creator>
  <cp:lastModifiedBy>Skanderova,Jana,CZ-Praha,Nespresso B2B</cp:lastModifiedBy>
  <cp:revision>5</cp:revision>
  <dcterms:created xsi:type="dcterms:W3CDTF">2006-08-16T00:00:00Z</dcterms:created>
  <dcterms:modified xsi:type="dcterms:W3CDTF">2025-02-17T09:15:05Z</dcterms:modified>
  <dc:identifier>DAF2YkX7hkY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2024-01-31T15:34:16Z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27becbab-ed23-4211-93a4-517fc2b8d219</vt:lpwstr>
  </property>
  <property fmtid="{D5CDD505-2E9C-101B-9397-08002B2CF9AE}" pid="8" name="MSIP_Label_1ada0a2f-b917-4d51-b0d0-d418a10c8b23_ContentBits">
    <vt:lpwstr>0</vt:lpwstr>
  </property>
</Properties>
</file>