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1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 Bold" panose="020B0604020202020204" charset="0"/>
      <p:regular r:id="rId8"/>
      <p:bold r:id="rId9"/>
    </p:embeddedFont>
    <p:embeddedFont>
      <p:font typeface="Open Sans Bold Italics" panose="020B06040202020202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38" autoAdjust="0"/>
  </p:normalViewPr>
  <p:slideViewPr>
    <p:cSldViewPr>
      <p:cViewPr varScale="1">
        <p:scale>
          <a:sx n="37" d="100"/>
          <a:sy n="37" d="100"/>
        </p:scale>
        <p:origin x="9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/>
          <p:cNvSpPr/>
          <p:nvPr/>
        </p:nvSpPr>
        <p:spPr>
          <a:xfrm>
            <a:off x="407809" y="3128522"/>
            <a:ext cx="8307597" cy="5782746"/>
          </a:xfrm>
          <a:custGeom>
            <a:avLst/>
            <a:gdLst/>
            <a:ahLst/>
            <a:cxnLst/>
            <a:rect l="l" t="t" r="r" b="b"/>
            <a:pathLst>
              <a:path w="8307597" h="5782746">
                <a:moveTo>
                  <a:pt x="0" y="0"/>
                </a:moveTo>
                <a:lnTo>
                  <a:pt x="8307596" y="0"/>
                </a:lnTo>
                <a:lnTo>
                  <a:pt x="8307596" y="5782746"/>
                </a:lnTo>
                <a:lnTo>
                  <a:pt x="0" y="5782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18" r="-1393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TextBox 4"/>
          <p:cNvSpPr txBox="1"/>
          <p:nvPr/>
        </p:nvSpPr>
        <p:spPr>
          <a:xfrm>
            <a:off x="9144000" y="2266728"/>
            <a:ext cx="9470571" cy="7508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TOP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úspechy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 v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sezóne</a:t>
            </a:r>
            <a:r>
              <a:rPr lang="sk-SK" sz="4000" dirty="0">
                <a:solidFill>
                  <a:srgbClr val="FFFFFF"/>
                </a:solidFill>
                <a:latin typeface="Open Sans Bold Italics"/>
              </a:rPr>
              <a:t> 2023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:</a:t>
            </a:r>
          </a:p>
          <a:p>
            <a:pPr algn="ctr">
              <a:lnSpc>
                <a:spcPts val="2100"/>
              </a:lnSpc>
            </a:pPr>
            <a:endParaRPr lang="en-US" sz="4000" dirty="0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ME,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zimný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Andorra (U23)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2.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ME,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zimný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Andorra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členka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šafety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3.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ME,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zimný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Andorra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5.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EP,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Kitzbuehel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6.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Yeongdo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7.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Valencia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8.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Brasilia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10.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EH,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Krakov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10.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EH,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Krakov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členka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štafety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12.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Vina del Mar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13.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Tiszaújváros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3779"/>
              </a:lnSpc>
            </a:pPr>
            <a:endParaRPr lang="en-US" sz="2699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855624"/>
            <a:ext cx="1223137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Zuzana MICHALIČKOVÁ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/>
          <p:cNvSpPr/>
          <p:nvPr/>
        </p:nvSpPr>
        <p:spPr>
          <a:xfrm>
            <a:off x="5800648" y="2298528"/>
            <a:ext cx="6359874" cy="3577018"/>
          </a:xfrm>
          <a:custGeom>
            <a:avLst/>
            <a:gdLst/>
            <a:ahLst/>
            <a:cxnLst/>
            <a:rect l="l" t="t" r="r" b="b"/>
            <a:pathLst>
              <a:path w="6359874" h="3577018">
                <a:moveTo>
                  <a:pt x="0" y="0"/>
                </a:moveTo>
                <a:lnTo>
                  <a:pt x="6359874" y="0"/>
                </a:lnTo>
                <a:lnTo>
                  <a:pt x="6359874" y="3577018"/>
                </a:lnTo>
                <a:lnTo>
                  <a:pt x="0" y="3577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532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Freeform 4"/>
          <p:cNvSpPr/>
          <p:nvPr/>
        </p:nvSpPr>
        <p:spPr>
          <a:xfrm>
            <a:off x="604223" y="2281943"/>
            <a:ext cx="4138271" cy="4776802"/>
          </a:xfrm>
          <a:custGeom>
            <a:avLst/>
            <a:gdLst/>
            <a:ahLst/>
            <a:cxnLst/>
            <a:rect l="l" t="t" r="r" b="b"/>
            <a:pathLst>
              <a:path w="4138271" h="4776802">
                <a:moveTo>
                  <a:pt x="0" y="0"/>
                </a:moveTo>
                <a:lnTo>
                  <a:pt x="4138271" y="0"/>
                </a:lnTo>
                <a:lnTo>
                  <a:pt x="4138271" y="4776802"/>
                </a:lnTo>
                <a:lnTo>
                  <a:pt x="0" y="4776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474" t="-15895" r="-59507" b="-12888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5" name="Freeform 5"/>
          <p:cNvSpPr/>
          <p:nvPr/>
        </p:nvSpPr>
        <p:spPr>
          <a:xfrm>
            <a:off x="3251182" y="5467506"/>
            <a:ext cx="4614907" cy="4242616"/>
          </a:xfrm>
          <a:custGeom>
            <a:avLst/>
            <a:gdLst/>
            <a:ahLst/>
            <a:cxnLst/>
            <a:rect l="l" t="t" r="r" b="b"/>
            <a:pathLst>
              <a:path w="4614907" h="4242616">
                <a:moveTo>
                  <a:pt x="0" y="0"/>
                </a:moveTo>
                <a:lnTo>
                  <a:pt x="4614907" y="0"/>
                </a:lnTo>
                <a:lnTo>
                  <a:pt x="4614907" y="4242616"/>
                </a:lnTo>
                <a:lnTo>
                  <a:pt x="0" y="4242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0103" t="-16757" r="-20904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6" name="Freeform 6"/>
          <p:cNvSpPr/>
          <p:nvPr/>
        </p:nvSpPr>
        <p:spPr>
          <a:xfrm>
            <a:off x="13217797" y="2281943"/>
            <a:ext cx="4345682" cy="4776802"/>
          </a:xfrm>
          <a:custGeom>
            <a:avLst/>
            <a:gdLst/>
            <a:ahLst/>
            <a:cxnLst/>
            <a:rect l="l" t="t" r="r" b="b"/>
            <a:pathLst>
              <a:path w="4345682" h="4776802">
                <a:moveTo>
                  <a:pt x="0" y="0"/>
                </a:moveTo>
                <a:lnTo>
                  <a:pt x="4345683" y="0"/>
                </a:lnTo>
                <a:lnTo>
                  <a:pt x="4345683" y="4776802"/>
                </a:lnTo>
                <a:lnTo>
                  <a:pt x="0" y="47768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388" t="-15398" r="-64880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7" name="Freeform 7"/>
          <p:cNvSpPr/>
          <p:nvPr/>
        </p:nvSpPr>
        <p:spPr>
          <a:xfrm>
            <a:off x="9340414" y="5467506"/>
            <a:ext cx="4545994" cy="4242616"/>
          </a:xfrm>
          <a:custGeom>
            <a:avLst/>
            <a:gdLst/>
            <a:ahLst/>
            <a:cxnLst/>
            <a:rect l="l" t="t" r="r" b="b"/>
            <a:pathLst>
              <a:path w="4545994" h="4242616">
                <a:moveTo>
                  <a:pt x="0" y="0"/>
                </a:moveTo>
                <a:lnTo>
                  <a:pt x="4545995" y="0"/>
                </a:lnTo>
                <a:lnTo>
                  <a:pt x="4545995" y="4242616"/>
                </a:lnTo>
                <a:lnTo>
                  <a:pt x="0" y="4242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034" t="-2390" r="-31302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0" y="933450"/>
            <a:ext cx="1223137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</a:rPr>
              <a:t>Zuzana </a:t>
            </a:r>
            <a:r>
              <a:rPr lang="en-US" sz="5199" dirty="0">
                <a:solidFill>
                  <a:srgbClr val="FFFFFF"/>
                </a:solidFill>
                <a:latin typeface="Open Sans Bold"/>
              </a:rPr>
              <a:t>MICHALIČKOVÁ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138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Open Sans Bold Italics</vt:lpstr>
      <vt:lpstr>Arial</vt:lpstr>
      <vt:lpstr>Open Sans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prezentacia_triatlonista_2023</dc:title>
  <dc:creator>Skanderova,Jana,CZ-Praha,Nespresso B2B</dc:creator>
  <cp:lastModifiedBy>Skanderova,Jana,CZ-Praha,Nespresso B2B</cp:lastModifiedBy>
  <cp:revision>4</cp:revision>
  <dcterms:created xsi:type="dcterms:W3CDTF">2006-08-16T00:00:00Z</dcterms:created>
  <dcterms:modified xsi:type="dcterms:W3CDTF">2024-01-31T19:54:09Z</dcterms:modified>
  <dc:identifier>DAF2YkX7hkY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2024-01-31T15:34:16Z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27becbab-ed23-4211-93a4-517fc2b8d219</vt:lpwstr>
  </property>
  <property fmtid="{D5CDD505-2E9C-101B-9397-08002B2CF9AE}" pid="8" name="MSIP_Label_1ada0a2f-b917-4d51-b0d0-d418a10c8b23_ContentBits">
    <vt:lpwstr>0</vt:lpwstr>
  </property>
</Properties>
</file>